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0" r:id="rId1"/>
  </p:sldMasterIdLst>
  <p:notesMasterIdLst>
    <p:notesMasterId r:id="rId22"/>
  </p:notesMasterIdLst>
  <p:sldIdLst>
    <p:sldId id="256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</p:sldIdLst>
  <p:sldSz cx="9144000" cy="6858000" type="screen4x3"/>
  <p:notesSz cx="7099300" cy="10234613"/>
  <p:defaultTextStyle>
    <a:defPPr>
      <a:defRPr lang="it-IT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66"/>
    <a:srgbClr val="0033CC"/>
    <a:srgbClr val="FF3300"/>
    <a:srgbClr val="FCF60E"/>
    <a:srgbClr val="000000"/>
    <a:srgbClr val="7777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92" autoAdjust="0"/>
    <p:restoredTop sz="91324" autoAdjust="0"/>
  </p:normalViewPr>
  <p:slideViewPr>
    <p:cSldViewPr>
      <p:cViewPr>
        <p:scale>
          <a:sx n="75" d="100"/>
          <a:sy n="75" d="100"/>
        </p:scale>
        <p:origin x="-2052" y="-77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defTabSz="990600" eaLnBrk="0" hangingPunct="0">
              <a:defRPr sz="1300"/>
            </a:lvl1pPr>
          </a:lstStyle>
          <a:p>
            <a:endParaRPr lang="it-IT" altLang="it-IT"/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defTabSz="990600" eaLnBrk="0" hangingPunct="0">
              <a:defRPr sz="1300"/>
            </a:lvl1pPr>
          </a:lstStyle>
          <a:p>
            <a:fld id="{DD61B50A-C35E-4A26-B5D8-8A33396BF9C6}" type="datetimeFigureOut">
              <a:rPr lang="it-IT" altLang="it-IT"/>
              <a:pPr/>
              <a:t>02/05/2019</a:t>
            </a:fld>
            <a:endParaRPr lang="it-IT" altLang="it-IT"/>
          </a:p>
        </p:txBody>
      </p:sp>
      <p:sp>
        <p:nvSpPr>
          <p:cNvPr id="3277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0600" y="768350"/>
            <a:ext cx="5118100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327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860925"/>
            <a:ext cx="5680075" cy="4605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it-IT" altLang="it-IT" smtClean="0"/>
              <a:t>Fare clic per modificare gli stili del testo dello schema</a:t>
            </a:r>
          </a:p>
          <a:p>
            <a:pPr lvl="1"/>
            <a:r>
              <a:rPr lang="it-IT" altLang="it-IT" smtClean="0"/>
              <a:t>Secondo livello</a:t>
            </a:r>
          </a:p>
          <a:p>
            <a:pPr lvl="2"/>
            <a:r>
              <a:rPr lang="it-IT" altLang="it-IT" smtClean="0"/>
              <a:t>Terzo livello</a:t>
            </a:r>
          </a:p>
          <a:p>
            <a:pPr lvl="3"/>
            <a:r>
              <a:rPr lang="it-IT" altLang="it-IT" smtClean="0"/>
              <a:t>Quarto livello</a:t>
            </a:r>
          </a:p>
          <a:p>
            <a:pPr lvl="4"/>
            <a:r>
              <a:rPr lang="it-IT" altLang="it-IT" smtClean="0"/>
              <a:t>Quinto livello</a:t>
            </a:r>
          </a:p>
        </p:txBody>
      </p:sp>
      <p:sp>
        <p:nvSpPr>
          <p:cNvPr id="327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defTabSz="990600" eaLnBrk="0" hangingPunct="0">
              <a:defRPr sz="1300"/>
            </a:lvl1pPr>
          </a:lstStyle>
          <a:p>
            <a:endParaRPr lang="it-IT" altLang="it-IT"/>
          </a:p>
        </p:txBody>
      </p:sp>
      <p:sp>
        <p:nvSpPr>
          <p:cNvPr id="327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defTabSz="990600" eaLnBrk="0" hangingPunct="0">
              <a:defRPr sz="1300"/>
            </a:lvl1pPr>
          </a:lstStyle>
          <a:p>
            <a:fld id="{865C395B-2FA4-4855-91F9-0EFDB33357B6}" type="slidenum">
              <a:rPr lang="it-IT" altLang="it-IT"/>
              <a:pPr/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3718938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0"/>
          <p:cNvSpPr/>
          <p:nvPr/>
        </p:nvSpPr>
        <p:spPr>
          <a:xfrm>
            <a:off x="0" y="0"/>
            <a:ext cx="752475" cy="6858000"/>
          </a:xfrm>
          <a:prstGeom prst="rect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50000">
                <a:schemeClr val="accent1"/>
              </a:gs>
              <a:gs pos="100000">
                <a:schemeClr val="accent6">
                  <a:lumMod val="75000"/>
                </a:schemeClr>
              </a:gs>
            </a:gsLst>
            <a:lin ang="5400000" scaled="0"/>
          </a:gradFill>
          <a:ln>
            <a:noFill/>
          </a:ln>
          <a:effectLst>
            <a:innerShdw blurRad="190500" dist="25400">
              <a:prstClr val="black">
                <a:alpha val="6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en-US" altLang="it-IT">
              <a:solidFill>
                <a:srgbClr val="FFFFFF"/>
              </a:solidFill>
            </a:endParaRPr>
          </a:p>
        </p:txBody>
      </p:sp>
      <p:grpSp>
        <p:nvGrpSpPr>
          <p:cNvPr id="5" name="Group 6"/>
          <p:cNvGrpSpPr/>
          <p:nvPr/>
        </p:nvGrpSpPr>
        <p:grpSpPr>
          <a:xfrm>
            <a:off x="7467600" y="209550"/>
            <a:ext cx="657226" cy="431800"/>
            <a:chOff x="7467600" y="209550"/>
            <a:chExt cx="657226" cy="431800"/>
          </a:xfrm>
          <a:solidFill>
            <a:schemeClr val="tx2">
              <a:lumMod val="60000"/>
              <a:lumOff val="40000"/>
            </a:schemeClr>
          </a:solidFill>
        </p:grpSpPr>
        <p:sp>
          <p:nvSpPr>
            <p:cNvPr id="6" name="Freeform 5"/>
            <p:cNvSpPr>
              <a:spLocks/>
            </p:cNvSpPr>
            <p:nvPr/>
          </p:nvSpPr>
          <p:spPr bwMode="auto">
            <a:xfrm>
              <a:off x="7467600" y="209550"/>
              <a:ext cx="242887" cy="431800"/>
            </a:xfrm>
            <a:custGeom>
              <a:avLst/>
              <a:gdLst/>
              <a:ahLst/>
              <a:cxnLst>
                <a:cxn ang="0">
                  <a:pos x="62" y="0"/>
                </a:cxn>
                <a:cxn ang="0">
                  <a:pos x="0" y="0"/>
                </a:cxn>
                <a:cxn ang="0">
                  <a:pos x="89" y="136"/>
                </a:cxn>
                <a:cxn ang="0">
                  <a:pos x="89" y="136"/>
                </a:cxn>
                <a:cxn ang="0">
                  <a:pos x="0" y="272"/>
                </a:cxn>
                <a:cxn ang="0">
                  <a:pos x="62" y="272"/>
                </a:cxn>
                <a:cxn ang="0">
                  <a:pos x="153" y="136"/>
                </a:cxn>
                <a:cxn ang="0">
                  <a:pos x="62" y="0"/>
                </a:cxn>
              </a:cxnLst>
              <a:rect l="0" t="0" r="r" b="b"/>
              <a:pathLst>
                <a:path w="153" h="272">
                  <a:moveTo>
                    <a:pt x="62" y="0"/>
                  </a:moveTo>
                  <a:lnTo>
                    <a:pt x="0" y="0"/>
                  </a:lnTo>
                  <a:lnTo>
                    <a:pt x="89" y="136"/>
                  </a:lnTo>
                  <a:lnTo>
                    <a:pt x="89" y="136"/>
                  </a:lnTo>
                  <a:lnTo>
                    <a:pt x="0" y="272"/>
                  </a:lnTo>
                  <a:lnTo>
                    <a:pt x="62" y="272"/>
                  </a:lnTo>
                  <a:lnTo>
                    <a:pt x="153" y="136"/>
                  </a:lnTo>
                  <a:lnTo>
                    <a:pt x="62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cs typeface="+mn-cs"/>
              </a:endParaRPr>
            </a:p>
          </p:txBody>
        </p:sp>
        <p:sp>
          <p:nvSpPr>
            <p:cNvPr id="7" name="Freeform 5"/>
            <p:cNvSpPr>
              <a:spLocks/>
            </p:cNvSpPr>
            <p:nvPr/>
          </p:nvSpPr>
          <p:spPr bwMode="auto">
            <a:xfrm>
              <a:off x="7677151" y="209550"/>
              <a:ext cx="242887" cy="431800"/>
            </a:xfrm>
            <a:custGeom>
              <a:avLst/>
              <a:gdLst/>
              <a:ahLst/>
              <a:cxnLst>
                <a:cxn ang="0">
                  <a:pos x="62" y="0"/>
                </a:cxn>
                <a:cxn ang="0">
                  <a:pos x="0" y="0"/>
                </a:cxn>
                <a:cxn ang="0">
                  <a:pos x="89" y="136"/>
                </a:cxn>
                <a:cxn ang="0">
                  <a:pos x="89" y="136"/>
                </a:cxn>
                <a:cxn ang="0">
                  <a:pos x="0" y="272"/>
                </a:cxn>
                <a:cxn ang="0">
                  <a:pos x="62" y="272"/>
                </a:cxn>
                <a:cxn ang="0">
                  <a:pos x="153" y="136"/>
                </a:cxn>
                <a:cxn ang="0">
                  <a:pos x="62" y="0"/>
                </a:cxn>
              </a:cxnLst>
              <a:rect l="0" t="0" r="r" b="b"/>
              <a:pathLst>
                <a:path w="153" h="272">
                  <a:moveTo>
                    <a:pt x="62" y="0"/>
                  </a:moveTo>
                  <a:lnTo>
                    <a:pt x="0" y="0"/>
                  </a:lnTo>
                  <a:lnTo>
                    <a:pt x="89" y="136"/>
                  </a:lnTo>
                  <a:lnTo>
                    <a:pt x="89" y="136"/>
                  </a:lnTo>
                  <a:lnTo>
                    <a:pt x="0" y="272"/>
                  </a:lnTo>
                  <a:lnTo>
                    <a:pt x="62" y="272"/>
                  </a:lnTo>
                  <a:lnTo>
                    <a:pt x="153" y="136"/>
                  </a:lnTo>
                  <a:lnTo>
                    <a:pt x="62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cs typeface="+mn-cs"/>
              </a:endParaRPr>
            </a:p>
          </p:txBody>
        </p:sp>
        <p:sp>
          <p:nvSpPr>
            <p:cNvPr id="8" name="Freeform 5"/>
            <p:cNvSpPr>
              <a:spLocks/>
            </p:cNvSpPr>
            <p:nvPr/>
          </p:nvSpPr>
          <p:spPr bwMode="auto">
            <a:xfrm>
              <a:off x="7881939" y="209550"/>
              <a:ext cx="242887" cy="431800"/>
            </a:xfrm>
            <a:custGeom>
              <a:avLst/>
              <a:gdLst/>
              <a:ahLst/>
              <a:cxnLst>
                <a:cxn ang="0">
                  <a:pos x="62" y="0"/>
                </a:cxn>
                <a:cxn ang="0">
                  <a:pos x="0" y="0"/>
                </a:cxn>
                <a:cxn ang="0">
                  <a:pos x="89" y="136"/>
                </a:cxn>
                <a:cxn ang="0">
                  <a:pos x="89" y="136"/>
                </a:cxn>
                <a:cxn ang="0">
                  <a:pos x="0" y="272"/>
                </a:cxn>
                <a:cxn ang="0">
                  <a:pos x="62" y="272"/>
                </a:cxn>
                <a:cxn ang="0">
                  <a:pos x="153" y="136"/>
                </a:cxn>
                <a:cxn ang="0">
                  <a:pos x="62" y="0"/>
                </a:cxn>
              </a:cxnLst>
              <a:rect l="0" t="0" r="r" b="b"/>
              <a:pathLst>
                <a:path w="153" h="272">
                  <a:moveTo>
                    <a:pt x="62" y="0"/>
                  </a:moveTo>
                  <a:lnTo>
                    <a:pt x="0" y="0"/>
                  </a:lnTo>
                  <a:lnTo>
                    <a:pt x="89" y="136"/>
                  </a:lnTo>
                  <a:lnTo>
                    <a:pt x="89" y="136"/>
                  </a:lnTo>
                  <a:lnTo>
                    <a:pt x="0" y="272"/>
                  </a:lnTo>
                  <a:lnTo>
                    <a:pt x="62" y="272"/>
                  </a:lnTo>
                  <a:lnTo>
                    <a:pt x="153" y="136"/>
                  </a:lnTo>
                  <a:lnTo>
                    <a:pt x="62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6152" y="1267485"/>
            <a:ext cx="7235981" cy="5133316"/>
          </a:xfrm>
        </p:spPr>
        <p:txBody>
          <a:bodyPr/>
          <a:lstStyle>
            <a:lvl1pPr>
              <a:defRPr sz="11500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6151" y="201702"/>
            <a:ext cx="6189583" cy="949569"/>
          </a:xfrm>
        </p:spPr>
        <p:txBody>
          <a:bodyPr>
            <a:normAutofit/>
          </a:bodyPr>
          <a:lstStyle>
            <a:lvl1pPr marL="0" indent="0" algn="r">
              <a:buNone/>
              <a:defRPr sz="2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smtClean="0"/>
              <a:t>Fare clic per modificare lo stile del sottotitolo dello schema</a:t>
            </a:r>
            <a:endParaRPr lang="en-US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4D8E783-8079-41CE-86FE-D0879969241C}" type="datetime1">
              <a:rPr lang="it-IT" altLang="it-IT"/>
              <a:pPr/>
              <a:t>02/05/2019</a:t>
            </a:fld>
            <a:endParaRPr lang="it-IT" altLang="it-IT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it-IT" altLang="it-IT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50225" y="236538"/>
            <a:ext cx="785813" cy="365125"/>
          </a:xfrm>
        </p:spPr>
        <p:txBody>
          <a:bodyPr/>
          <a:lstStyle>
            <a:lvl1pPr>
              <a:defRPr sz="1400"/>
            </a:lvl1pPr>
          </a:lstStyle>
          <a:p>
            <a:fld id="{B405C8BF-EA0B-430F-AD6C-E96C4A507BC2}" type="slidenum">
              <a:rPr lang="it-IT" altLang="it-IT"/>
              <a:pPr/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882226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it-IT" altLang="it-IT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133AF5DB-87D7-410E-91EB-C785BBD8CB1B}" type="slidenum">
              <a:rPr lang="it-IT" altLang="it-IT"/>
              <a:pPr/>
              <a:t>‹N›</a:t>
            </a:fld>
            <a:endParaRPr lang="it-IT" altLang="it-IT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908AFC03-055A-4585-9508-34D5F9F66E30}" type="datetime1">
              <a:rPr lang="it-IT" altLang="it-IT"/>
              <a:pPr/>
              <a:t>02/05/2019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33642973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it-IT" smtClean="0"/>
              <a:t>Fare clic per modificare lo stile del titolo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it-IT" altLang="it-IT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E48E20DA-9C13-4D33-BD4D-288A6E39B581}" type="slidenum">
              <a:rPr lang="it-IT" altLang="it-IT"/>
              <a:pPr/>
              <a:t>‹N›</a:t>
            </a:fld>
            <a:endParaRPr lang="it-IT" altLang="it-IT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9074F186-1090-4620-B6EF-243D73A1996D}" type="datetime1">
              <a:rPr lang="it-IT" altLang="it-IT"/>
              <a:pPr/>
              <a:t>02/05/2019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9583391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257800"/>
            <a:ext cx="7239000" cy="1143000"/>
          </a:xfrm>
        </p:spPr>
        <p:txBody>
          <a:bodyPr/>
          <a:lstStyle>
            <a:lvl1pPr algn="l">
              <a:defRPr sz="7200" baseline="0">
                <a:ln w="12700">
                  <a:solidFill>
                    <a:schemeClr val="tx2"/>
                  </a:solidFill>
                </a:ln>
              </a:defRPr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838200"/>
            <a:ext cx="7467600" cy="44196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18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800">
                <a:solidFill>
                  <a:schemeClr val="tx1"/>
                </a:solidFill>
              </a:defRPr>
            </a:lvl4pPr>
            <a:lvl5pPr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it-IT" altLang="it-IT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7D8DA92-056F-462D-A02F-7E53FED506A9}" type="slidenum">
              <a:rPr lang="it-IT" altLang="it-IT"/>
              <a:pPr/>
              <a:t>‹N›</a:t>
            </a:fld>
            <a:endParaRPr lang="it-IT" altLang="it-IT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5EADCE8E-9082-4937-B3C5-EC91140518E0}" type="datetime1">
              <a:rPr lang="it-IT" altLang="it-IT"/>
              <a:pPr/>
              <a:t>02/05/2019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33326225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199" y="4484080"/>
            <a:ext cx="7239001" cy="762000"/>
          </a:xfrm>
        </p:spPr>
        <p:txBody>
          <a:bodyPr bIns="0" anchor="b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1219200" y="5257800"/>
            <a:ext cx="7239000" cy="1143000"/>
          </a:xfrm>
        </p:spPr>
        <p:txBody>
          <a:bodyPr/>
          <a:lstStyle>
            <a:lvl1pPr algn="l">
              <a:defRPr sz="7200" baseline="0">
                <a:ln w="12700">
                  <a:solidFill>
                    <a:schemeClr val="tx2"/>
                  </a:solidFill>
                </a:ln>
              </a:defRPr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it-IT" altLang="it-IT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DC1D585E-77C5-49E6-A868-5365F7021719}" type="slidenum">
              <a:rPr lang="it-IT" altLang="it-IT"/>
              <a:pPr/>
              <a:t>‹N›</a:t>
            </a:fld>
            <a:endParaRPr lang="it-IT" altLang="it-IT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1FB55EE7-EE78-4F72-B6A0-AF896FE2A23C}" type="datetime1">
              <a:rPr lang="it-IT" altLang="it-IT"/>
              <a:pPr/>
              <a:t>02/05/2019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35628797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1216152" y="841248"/>
            <a:ext cx="3730752" cy="4389120"/>
          </a:xfrm>
        </p:spPr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5102352" y="841248"/>
            <a:ext cx="3730752" cy="4389120"/>
          </a:xfrm>
        </p:spPr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endParaRPr lang="it-IT" alt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fld id="{807A67F5-B363-4093-8CE2-335E2BF865A7}" type="slidenum">
              <a:rPr lang="it-IT" altLang="it-IT"/>
              <a:pPr/>
              <a:t>‹N›</a:t>
            </a:fld>
            <a:endParaRPr lang="it-IT" altLang="it-IT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7"/>
          </p:nvPr>
        </p:nvSpPr>
        <p:spPr/>
        <p:txBody>
          <a:bodyPr/>
          <a:lstStyle>
            <a:lvl1pPr>
              <a:defRPr/>
            </a:lvl1pPr>
          </a:lstStyle>
          <a:p>
            <a:fld id="{692BD87A-A73D-47C0-A5A3-A6C94E50F0D3}" type="datetime1">
              <a:rPr lang="it-IT" altLang="it-IT"/>
              <a:pPr/>
              <a:t>02/05/2019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1017813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200" y="841248"/>
            <a:ext cx="3733800" cy="533400"/>
          </a:xfrm>
        </p:spPr>
        <p:txBody>
          <a:bodyPr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05400" y="841248"/>
            <a:ext cx="3735267" cy="533400"/>
          </a:xfrm>
        </p:spPr>
        <p:txBody>
          <a:bodyPr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1216152" y="1380744"/>
            <a:ext cx="3730752" cy="3840480"/>
          </a:xfrm>
        </p:spPr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5102352" y="1380743"/>
            <a:ext cx="3730752" cy="3840480"/>
          </a:xfrm>
        </p:spPr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endParaRPr lang="it-IT" altLang="it-IT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fld id="{D1830812-AAB3-4A57-AB13-C83F97472955}" type="slidenum">
              <a:rPr lang="it-IT" altLang="it-IT"/>
              <a:pPr/>
              <a:t>‹N›</a:t>
            </a:fld>
            <a:endParaRPr lang="it-IT" altLang="it-IT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7"/>
          </p:nvPr>
        </p:nvSpPr>
        <p:spPr/>
        <p:txBody>
          <a:bodyPr/>
          <a:lstStyle>
            <a:lvl1pPr>
              <a:defRPr/>
            </a:lvl1pPr>
          </a:lstStyle>
          <a:p>
            <a:fld id="{67990C65-071D-419B-953D-2A0542334EC7}" type="datetime1">
              <a:rPr lang="it-IT" altLang="it-IT"/>
              <a:pPr/>
              <a:t>02/05/2019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2011249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it-IT" altLang="it-IT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A519C33-41EF-4B4F-BB25-31C2BC27DC94}" type="slidenum">
              <a:rPr lang="it-IT" altLang="it-IT"/>
              <a:pPr/>
              <a:t>‹N›</a:t>
            </a:fld>
            <a:endParaRPr lang="it-IT" altLang="it-IT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3F67DFC7-CF1F-4EF8-8199-6F276A4E9DAE}" type="datetime1">
              <a:rPr lang="it-IT" altLang="it-IT"/>
              <a:pPr/>
              <a:t>02/05/2019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296834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it-IT" altLang="it-IT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738B2DFC-6DC1-4274-AC7D-5E3E3FB28F69}" type="slidenum">
              <a:rPr lang="it-IT" altLang="it-IT"/>
              <a:pPr/>
              <a:t>‹N›</a:t>
            </a:fld>
            <a:endParaRPr lang="it-IT" altLang="it-I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57462061-612B-46BF-9E18-52E7740F80CA}" type="datetime1">
              <a:rPr lang="it-IT" altLang="it-IT"/>
              <a:pPr/>
              <a:t>02/05/2019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40574205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5000" y="395287"/>
            <a:ext cx="3008313" cy="1162050"/>
          </a:xfrm>
        </p:spPr>
        <p:txBody>
          <a:bodyPr/>
          <a:lstStyle>
            <a:lvl1pPr algn="l">
              <a:defRPr sz="2000" b="1">
                <a:ln>
                  <a:noFill/>
                </a:ln>
                <a:solidFill>
                  <a:srgbClr val="FF7605"/>
                </a:solidFill>
                <a:effectLst/>
              </a:defRPr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15000" y="1557337"/>
            <a:ext cx="3008313" cy="4386263"/>
          </a:xfrm>
        </p:spPr>
        <p:txBody>
          <a:bodyPr/>
          <a:lstStyle>
            <a:lvl1pPr marL="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3"/>
          </p:nvPr>
        </p:nvSpPr>
        <p:spPr>
          <a:xfrm>
            <a:off x="914400" y="381000"/>
            <a:ext cx="4800600" cy="5943600"/>
          </a:xfrm>
        </p:spPr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endParaRPr lang="it-IT" alt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fld id="{939216C6-C588-41DE-9CA7-8B2A3FB2F83F}" type="slidenum">
              <a:rPr lang="it-IT" altLang="it-IT"/>
              <a:pPr/>
              <a:t>‹N›</a:t>
            </a:fld>
            <a:endParaRPr lang="it-IT" altLang="it-IT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/>
            </a:lvl1pPr>
          </a:lstStyle>
          <a:p>
            <a:fld id="{B3A046EF-FEAC-4ED6-8D3D-844C5F1BC810}" type="datetime1">
              <a:rPr lang="it-IT" altLang="it-IT"/>
              <a:pPr/>
              <a:t>02/05/2019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6124713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4624754"/>
            <a:ext cx="5486400" cy="404446"/>
          </a:xfrm>
        </p:spPr>
        <p:txBody>
          <a:bodyPr bIns="0"/>
          <a:lstStyle>
            <a:lvl1pPr algn="l">
              <a:defRPr sz="2000" b="1">
                <a:ln w="12700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323975" y="381000"/>
            <a:ext cx="5867400" cy="4081462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it-IT" noProof="0" smtClean="0"/>
              <a:t>Fare clic sull'icona per inserire un'immagine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9200" y="5029200"/>
            <a:ext cx="4038600" cy="1371600"/>
          </a:xfrm>
        </p:spPr>
        <p:txBody>
          <a:bodyPr/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it-IT" alt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B8851806-2416-48E2-ADBD-4A5549329CE4}" type="slidenum">
              <a:rPr lang="it-IT" altLang="it-IT"/>
              <a:pPr/>
              <a:t>‹N›</a:t>
            </a:fld>
            <a:endParaRPr lang="it-IT" altLang="it-IT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CA0A25EC-3142-4229-838B-933B60A6095F}" type="datetime1">
              <a:rPr lang="it-IT" altLang="it-IT"/>
              <a:pPr/>
              <a:t>02/05/2019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34652337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0"/>
            <a:ext cx="228600" cy="6858000"/>
          </a:xfrm>
          <a:prstGeom prst="rect">
            <a:avLst/>
          </a:prstGeom>
          <a:gradFill>
            <a:gsLst>
              <a:gs pos="0">
                <a:schemeClr val="accent1"/>
              </a:gs>
              <a:gs pos="52000">
                <a:schemeClr val="accent6">
                  <a:lumMod val="75000"/>
                </a:schemeClr>
              </a:gs>
              <a:gs pos="100000">
                <a:schemeClr val="accent6">
                  <a:lumMod val="50000"/>
                </a:schemeClr>
              </a:gs>
            </a:gsLst>
            <a:lin ang="5400000" scaled="0"/>
          </a:gradFill>
          <a:ln>
            <a:noFill/>
          </a:ln>
          <a:effectLst>
            <a:innerShdw blurRad="190500" dist="25400">
              <a:prstClr val="black">
                <a:alpha val="6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en-US" altLang="it-IT">
              <a:solidFill>
                <a:srgbClr val="FFFFFF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0" y="0"/>
            <a:ext cx="228600" cy="6858000"/>
          </a:xfrm>
          <a:prstGeom prst="rect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50000">
                <a:schemeClr val="accent1"/>
              </a:gs>
              <a:gs pos="100000">
                <a:schemeClr val="accent6">
                  <a:lumMod val="75000"/>
                </a:schemeClr>
              </a:gs>
            </a:gsLst>
            <a:lin ang="5400000" scaled="0"/>
          </a:gradFill>
          <a:ln>
            <a:noFill/>
          </a:ln>
          <a:effectLst>
            <a:innerShdw blurRad="190500" dist="25400">
              <a:prstClr val="black">
                <a:alpha val="6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en-US" altLang="it-IT">
              <a:solidFill>
                <a:srgbClr val="FFFFFF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19200" y="5257800"/>
            <a:ext cx="7239000" cy="11430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altLang="it-IT" smtClean="0"/>
          </a:p>
        </p:txBody>
      </p:sp>
      <p:sp>
        <p:nvSpPr>
          <p:cNvPr id="103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219200" y="838200"/>
            <a:ext cx="7467600" cy="441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it-IT" altLang="it-IT" smtClean="0"/>
              <a:t>Fare clic per modificare stili del testo dello schema</a:t>
            </a:r>
          </a:p>
          <a:p>
            <a:pPr lvl="1"/>
            <a:r>
              <a:rPr lang="it-IT" altLang="it-IT" smtClean="0"/>
              <a:t>Secondo livello</a:t>
            </a:r>
          </a:p>
          <a:p>
            <a:pPr lvl="2"/>
            <a:r>
              <a:rPr lang="it-IT" altLang="it-IT" smtClean="0"/>
              <a:t>Terzo livello</a:t>
            </a:r>
          </a:p>
          <a:p>
            <a:pPr lvl="3"/>
            <a:r>
              <a:rPr lang="it-IT" altLang="it-IT" smtClean="0"/>
              <a:t>Quarto livello</a:t>
            </a:r>
          </a:p>
          <a:p>
            <a:pPr lvl="4"/>
            <a:r>
              <a:rPr lang="it-IT" altLang="it-IT" smtClean="0"/>
              <a:t>Quinto livello</a:t>
            </a:r>
            <a:endParaRPr lang="en-US" altLang="it-IT" smtClean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58888" y="6553200"/>
            <a:ext cx="7162800" cy="228600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D9CAD"/>
                </a:solidFill>
              </a:defRPr>
            </a:lvl1pPr>
          </a:lstStyle>
          <a:p>
            <a:endParaRPr lang="it-IT" alt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86800" y="5740400"/>
            <a:ext cx="3810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A79D99"/>
                </a:solidFill>
              </a:defRPr>
            </a:lvl1pPr>
          </a:lstStyle>
          <a:p>
            <a:fld id="{74A33A6A-354A-44F2-A39E-2BEBBE088E4B}" type="slidenum">
              <a:rPr lang="it-IT" altLang="it-IT"/>
              <a:pPr/>
              <a:t>‹N›</a:t>
            </a:fld>
            <a:endParaRPr lang="it-IT" altLang="it-IT"/>
          </a:p>
        </p:txBody>
      </p:sp>
      <p:sp>
        <p:nvSpPr>
          <p:cNvPr id="16" name="Freeform 5"/>
          <p:cNvSpPr>
            <a:spLocks/>
          </p:cNvSpPr>
          <p:nvPr/>
        </p:nvSpPr>
        <p:spPr bwMode="auto">
          <a:xfrm>
            <a:off x="8453438" y="5715000"/>
            <a:ext cx="242887" cy="431800"/>
          </a:xfrm>
          <a:custGeom>
            <a:avLst/>
            <a:gdLst/>
            <a:ahLst/>
            <a:cxnLst>
              <a:cxn ang="0">
                <a:pos x="62" y="0"/>
              </a:cxn>
              <a:cxn ang="0">
                <a:pos x="0" y="0"/>
              </a:cxn>
              <a:cxn ang="0">
                <a:pos x="89" y="136"/>
              </a:cxn>
              <a:cxn ang="0">
                <a:pos x="89" y="136"/>
              </a:cxn>
              <a:cxn ang="0">
                <a:pos x="0" y="272"/>
              </a:cxn>
              <a:cxn ang="0">
                <a:pos x="62" y="272"/>
              </a:cxn>
              <a:cxn ang="0">
                <a:pos x="153" y="136"/>
              </a:cxn>
              <a:cxn ang="0">
                <a:pos x="62" y="0"/>
              </a:cxn>
            </a:cxnLst>
            <a:rect l="0" t="0" r="r" b="b"/>
            <a:pathLst>
              <a:path w="153" h="272">
                <a:moveTo>
                  <a:pt x="62" y="0"/>
                </a:moveTo>
                <a:lnTo>
                  <a:pt x="0" y="0"/>
                </a:lnTo>
                <a:lnTo>
                  <a:pt x="89" y="136"/>
                </a:lnTo>
                <a:lnTo>
                  <a:pt x="89" y="136"/>
                </a:lnTo>
                <a:lnTo>
                  <a:pt x="0" y="272"/>
                </a:lnTo>
                <a:lnTo>
                  <a:pt x="62" y="272"/>
                </a:lnTo>
                <a:lnTo>
                  <a:pt x="153" y="136"/>
                </a:lnTo>
                <a:lnTo>
                  <a:pt x="62" y="0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-1198563" y="4821238"/>
            <a:ext cx="2625725" cy="228600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fld id="{61AC5651-7044-410E-92BB-A6B38519EDFF}" type="datetime1">
              <a:rPr lang="it-IT" altLang="it-IT"/>
              <a:pPr/>
              <a:t>02/05/2019</a:t>
            </a:fld>
            <a:endParaRPr lang="it-IT" alt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39" r:id="rId1"/>
    <p:sldLayoutId id="2147483829" r:id="rId2"/>
    <p:sldLayoutId id="2147483830" r:id="rId3"/>
    <p:sldLayoutId id="2147483831" r:id="rId4"/>
    <p:sldLayoutId id="2147483832" r:id="rId5"/>
    <p:sldLayoutId id="2147483833" r:id="rId6"/>
    <p:sldLayoutId id="2147483834" r:id="rId7"/>
    <p:sldLayoutId id="2147483835" r:id="rId8"/>
    <p:sldLayoutId id="2147483836" r:id="rId9"/>
    <p:sldLayoutId id="2147483837" r:id="rId10"/>
    <p:sldLayoutId id="2147483838" r:id="rId11"/>
  </p:sldLayoutIdLst>
  <p:transition advClick="0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7200" b="1" kern="1200">
          <a:ln w="12700">
            <a:solidFill>
              <a:schemeClr val="tx2"/>
            </a:solidFill>
          </a:ln>
          <a:solidFill>
            <a:schemeClr val="bg1"/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7200" b="1">
          <a:solidFill>
            <a:schemeClr val="bg1"/>
          </a:solidFill>
          <a:latin typeface="Calibri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7200" b="1">
          <a:solidFill>
            <a:schemeClr val="bg1"/>
          </a:solidFill>
          <a:latin typeface="Calibri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7200" b="1">
          <a:solidFill>
            <a:schemeClr val="bg1"/>
          </a:solidFill>
          <a:latin typeface="Calibri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7200" b="1">
          <a:solidFill>
            <a:schemeClr val="bg1"/>
          </a:solidFill>
          <a:latin typeface="Calibri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7200" b="1">
          <a:solidFill>
            <a:schemeClr val="bg1"/>
          </a:solidFill>
          <a:latin typeface="Calibri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7200" b="1">
          <a:solidFill>
            <a:schemeClr val="bg1"/>
          </a:solidFill>
          <a:latin typeface="Calibri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7200" b="1">
          <a:solidFill>
            <a:schemeClr val="bg1"/>
          </a:solidFill>
          <a:latin typeface="Calibri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7200" b="1">
          <a:solidFill>
            <a:schemeClr val="bg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˃"/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Calibri" pitchFamily="34" charset="0"/>
        <a:buChar char="+"/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1"/>
        </a:buClr>
        <a:buFont typeface="Calibri" pitchFamily="34" charset="0"/>
        <a:buChar char="&gt;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Calibri" pitchFamily="34" charset="0"/>
        <a:buChar char="+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1"/>
        </a:buClr>
        <a:buFont typeface="Calibri" pitchFamily="34" charset="0"/>
        <a:buChar char="»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1"/>
        </a:buClr>
        <a:buFont typeface="Calibri" pitchFamily="34" charset="0"/>
        <a:buChar char="−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53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13.png"/><Relationship Id="rId4" Type="http://schemas.openxmlformats.org/officeDocument/2006/relationships/image" Target="../media/image5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2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DDD92C-0C49-4C35-AA7C-DF48B3B32622}" type="slidenum">
              <a:rPr lang="it-IT" altLang="it-IT"/>
              <a:pPr/>
              <a:t>1</a:t>
            </a:fld>
            <a:endParaRPr lang="it-IT" altLang="it-IT"/>
          </a:p>
        </p:txBody>
      </p:sp>
      <p:sp>
        <p:nvSpPr>
          <p:cNvPr id="3075" name="CasellaDiTesto 5"/>
          <p:cNvSpPr txBox="1">
            <a:spLocks noChangeArrowheads="1"/>
          </p:cNvSpPr>
          <p:nvPr/>
        </p:nvSpPr>
        <p:spPr bwMode="auto">
          <a:xfrm>
            <a:off x="693849" y="6491288"/>
            <a:ext cx="8110537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827088" eaLnBrk="0" hangingPunct="0">
              <a:tabLst>
                <a:tab pos="51119088" algn="r"/>
              </a:tabLs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defTabSz="827088" eaLnBrk="0" hangingPunct="0">
              <a:tabLst>
                <a:tab pos="51119088" algn="r"/>
              </a:tabLs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defTabSz="827088" eaLnBrk="0" hangingPunct="0">
              <a:tabLst>
                <a:tab pos="51119088" algn="r"/>
              </a:tabLs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defTabSz="827088" eaLnBrk="0" hangingPunct="0">
              <a:tabLst>
                <a:tab pos="51119088" algn="r"/>
              </a:tabLs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defTabSz="827088" eaLnBrk="0" hangingPunct="0">
              <a:tabLst>
                <a:tab pos="51119088" algn="r"/>
              </a:tabLs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defTabSz="827088" eaLnBrk="0" fontAlgn="base" hangingPunct="0">
              <a:spcBef>
                <a:spcPct val="0"/>
              </a:spcBef>
              <a:spcAft>
                <a:spcPct val="0"/>
              </a:spcAft>
              <a:tabLst>
                <a:tab pos="51119088" algn="r"/>
              </a:tabLs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defTabSz="827088" eaLnBrk="0" fontAlgn="base" hangingPunct="0">
              <a:spcBef>
                <a:spcPct val="0"/>
              </a:spcBef>
              <a:spcAft>
                <a:spcPct val="0"/>
              </a:spcAft>
              <a:tabLst>
                <a:tab pos="51119088" algn="r"/>
              </a:tabLs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defTabSz="827088" eaLnBrk="0" fontAlgn="base" hangingPunct="0">
              <a:spcBef>
                <a:spcPct val="0"/>
              </a:spcBef>
              <a:spcAft>
                <a:spcPct val="0"/>
              </a:spcAft>
              <a:tabLst>
                <a:tab pos="51119088" algn="r"/>
              </a:tabLs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defTabSz="827088" eaLnBrk="0" fontAlgn="base" hangingPunct="0">
              <a:spcBef>
                <a:spcPct val="0"/>
              </a:spcBef>
              <a:spcAft>
                <a:spcPct val="0"/>
              </a:spcAft>
              <a:tabLst>
                <a:tab pos="51119088" algn="r"/>
              </a:tabLs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/>
            <a:r>
              <a:rPr lang="it-IT" altLang="it-IT" dirty="0"/>
              <a:t>Docente: </a:t>
            </a:r>
            <a:r>
              <a:rPr lang="it-IT" altLang="it-IT" dirty="0" smtClean="0"/>
              <a:t>Dott. Daniele Gobbo</a:t>
            </a:r>
            <a:r>
              <a:rPr lang="it-IT" altLang="it-IT" dirty="0"/>
              <a:t>	 Modulo 3</a:t>
            </a:r>
          </a:p>
        </p:txBody>
      </p:sp>
      <p:cxnSp>
        <p:nvCxnSpPr>
          <p:cNvPr id="8" name="Connettore 1 7"/>
          <p:cNvCxnSpPr/>
          <p:nvPr/>
        </p:nvCxnSpPr>
        <p:spPr>
          <a:xfrm>
            <a:off x="896938" y="6410325"/>
            <a:ext cx="811053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77" name="CasellaDiTesto 8"/>
          <p:cNvSpPr txBox="1">
            <a:spLocks noChangeArrowheads="1"/>
          </p:cNvSpPr>
          <p:nvPr/>
        </p:nvSpPr>
        <p:spPr bwMode="auto">
          <a:xfrm>
            <a:off x="590661" y="4712210"/>
            <a:ext cx="831691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r>
              <a:rPr lang="it-IT" altLang="it-IT" sz="2800" dirty="0" smtClean="0"/>
              <a:t>SQL FUNCTIONS </a:t>
            </a:r>
          </a:p>
        </p:txBody>
      </p:sp>
      <p:pic>
        <p:nvPicPr>
          <p:cNvPr id="3088" name="Picture 16" descr="virtualizzazione-p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413905"/>
            <a:ext cx="3638130" cy="3744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advClick="0">
    <p:random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38B2DFC-6DC1-4274-AC7D-5E3E3FB28F69}" type="slidenum">
              <a:rPr lang="it-IT" altLang="it-IT" smtClean="0"/>
              <a:pPr/>
              <a:t>10</a:t>
            </a:fld>
            <a:endParaRPr lang="it-IT" altLang="it-IT"/>
          </a:p>
        </p:txBody>
      </p:sp>
      <p:grpSp>
        <p:nvGrpSpPr>
          <p:cNvPr id="4" name="Gruppo 3"/>
          <p:cNvGrpSpPr/>
          <p:nvPr/>
        </p:nvGrpSpPr>
        <p:grpSpPr>
          <a:xfrm>
            <a:off x="377517" y="306437"/>
            <a:ext cx="8208912" cy="1074926"/>
            <a:chOff x="0" y="105"/>
            <a:chExt cx="8208912" cy="369121"/>
          </a:xfrm>
        </p:grpSpPr>
        <p:sp>
          <p:nvSpPr>
            <p:cNvPr id="5" name="Rettangolo arrotondato 4"/>
            <p:cNvSpPr/>
            <p:nvPr/>
          </p:nvSpPr>
          <p:spPr>
            <a:xfrm>
              <a:off x="0" y="105"/>
              <a:ext cx="8208912" cy="369121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" name="Rettangolo 5"/>
            <p:cNvSpPr/>
            <p:nvPr/>
          </p:nvSpPr>
          <p:spPr>
            <a:xfrm>
              <a:off x="18019" y="18124"/>
              <a:ext cx="8172874" cy="33308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6680" tIns="106680" rIns="106680" bIns="106680" numCol="1" spcCol="1270" anchor="ctr" anchorCtr="0">
              <a:noAutofit/>
            </a:bodyPr>
            <a:lstStyle/>
            <a:p>
              <a:pPr algn="ctr" defTabSz="1244600">
                <a:lnSpc>
                  <a:spcPct val="90000"/>
                </a:lnSpc>
                <a:spcAft>
                  <a:spcPct val="35000"/>
                </a:spcAft>
              </a:pPr>
              <a:r>
                <a:rPr lang="en-US" sz="2800" b="1" dirty="0" smtClean="0"/>
                <a:t>SQL UCASE/LCASE  </a:t>
              </a:r>
              <a:r>
                <a:rPr lang="en-US" sz="2800" b="1" dirty="0" smtClean="0"/>
                <a:t>FUNCTION</a:t>
              </a:r>
              <a:endParaRPr lang="en-US" sz="2800" b="1" dirty="0"/>
            </a:p>
          </p:txBody>
        </p:sp>
      </p:grpSp>
      <p:sp>
        <p:nvSpPr>
          <p:cNvPr id="7" name="Ovale 6"/>
          <p:cNvSpPr/>
          <p:nvPr/>
        </p:nvSpPr>
        <p:spPr>
          <a:xfrm>
            <a:off x="611560" y="531442"/>
            <a:ext cx="1206232" cy="36004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612" y="1556792"/>
            <a:ext cx="8137028" cy="24816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5804" y="531442"/>
            <a:ext cx="4632337" cy="47963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5641" y="4069357"/>
            <a:ext cx="4762500" cy="2190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7065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38B2DFC-6DC1-4274-AC7D-5E3E3FB28F69}" type="slidenum">
              <a:rPr lang="it-IT" altLang="it-IT" smtClean="0"/>
              <a:pPr/>
              <a:t>11</a:t>
            </a:fld>
            <a:endParaRPr lang="it-IT" altLang="it-IT"/>
          </a:p>
        </p:txBody>
      </p:sp>
      <p:grpSp>
        <p:nvGrpSpPr>
          <p:cNvPr id="4" name="Gruppo 3"/>
          <p:cNvGrpSpPr/>
          <p:nvPr/>
        </p:nvGrpSpPr>
        <p:grpSpPr>
          <a:xfrm>
            <a:off x="377517" y="306437"/>
            <a:ext cx="8208912" cy="1074926"/>
            <a:chOff x="0" y="105"/>
            <a:chExt cx="8208912" cy="369121"/>
          </a:xfrm>
        </p:grpSpPr>
        <p:sp>
          <p:nvSpPr>
            <p:cNvPr id="5" name="Rettangolo arrotondato 4"/>
            <p:cNvSpPr/>
            <p:nvPr/>
          </p:nvSpPr>
          <p:spPr>
            <a:xfrm>
              <a:off x="0" y="105"/>
              <a:ext cx="8208912" cy="369121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" name="Rettangolo 5"/>
            <p:cNvSpPr/>
            <p:nvPr/>
          </p:nvSpPr>
          <p:spPr>
            <a:xfrm>
              <a:off x="18019" y="18124"/>
              <a:ext cx="8172874" cy="33308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6680" tIns="106680" rIns="106680" bIns="106680" numCol="1" spcCol="1270" anchor="ctr" anchorCtr="0">
              <a:noAutofit/>
            </a:bodyPr>
            <a:lstStyle/>
            <a:p>
              <a:pPr algn="ctr" defTabSz="1244600">
                <a:lnSpc>
                  <a:spcPct val="90000"/>
                </a:lnSpc>
                <a:spcAft>
                  <a:spcPct val="35000"/>
                </a:spcAft>
              </a:pPr>
              <a:r>
                <a:rPr lang="en-US" sz="2800" b="1" dirty="0" smtClean="0"/>
                <a:t>SQL MID  </a:t>
              </a:r>
              <a:r>
                <a:rPr lang="en-US" sz="2800" b="1" dirty="0" smtClean="0"/>
                <a:t>FUNCTION</a:t>
              </a:r>
              <a:endParaRPr lang="en-US" sz="2800" b="1" dirty="0"/>
            </a:p>
          </p:txBody>
        </p:sp>
      </p:grpSp>
      <p:sp>
        <p:nvSpPr>
          <p:cNvPr id="7" name="Ovale 6"/>
          <p:cNvSpPr/>
          <p:nvPr/>
        </p:nvSpPr>
        <p:spPr>
          <a:xfrm>
            <a:off x="611560" y="531442"/>
            <a:ext cx="1206232" cy="36004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484784"/>
            <a:ext cx="8486189" cy="31683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2461" y="306437"/>
            <a:ext cx="4632337" cy="47963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5829" y="4491038"/>
            <a:ext cx="5210175" cy="2124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8777" y="4552950"/>
            <a:ext cx="5076825" cy="2000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5485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38B2DFC-6DC1-4274-AC7D-5E3E3FB28F69}" type="slidenum">
              <a:rPr lang="it-IT" altLang="it-IT" smtClean="0"/>
              <a:pPr/>
              <a:t>12</a:t>
            </a:fld>
            <a:endParaRPr lang="it-IT" altLang="it-IT"/>
          </a:p>
        </p:txBody>
      </p:sp>
      <p:grpSp>
        <p:nvGrpSpPr>
          <p:cNvPr id="4" name="Gruppo 3"/>
          <p:cNvGrpSpPr/>
          <p:nvPr/>
        </p:nvGrpSpPr>
        <p:grpSpPr>
          <a:xfrm>
            <a:off x="377517" y="306437"/>
            <a:ext cx="8208912" cy="1074926"/>
            <a:chOff x="0" y="105"/>
            <a:chExt cx="8208912" cy="369121"/>
          </a:xfrm>
        </p:grpSpPr>
        <p:sp>
          <p:nvSpPr>
            <p:cNvPr id="5" name="Rettangolo arrotondato 4"/>
            <p:cNvSpPr/>
            <p:nvPr/>
          </p:nvSpPr>
          <p:spPr>
            <a:xfrm>
              <a:off x="0" y="105"/>
              <a:ext cx="8208912" cy="369121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" name="Rettangolo 5"/>
            <p:cNvSpPr/>
            <p:nvPr/>
          </p:nvSpPr>
          <p:spPr>
            <a:xfrm>
              <a:off x="18019" y="18124"/>
              <a:ext cx="8172874" cy="33308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6680" tIns="106680" rIns="106680" bIns="106680" numCol="1" spcCol="1270" anchor="ctr" anchorCtr="0">
              <a:noAutofit/>
            </a:bodyPr>
            <a:lstStyle/>
            <a:p>
              <a:pPr algn="ctr" defTabSz="1244600">
                <a:lnSpc>
                  <a:spcPct val="90000"/>
                </a:lnSpc>
                <a:spcAft>
                  <a:spcPct val="35000"/>
                </a:spcAft>
              </a:pPr>
              <a:r>
                <a:rPr lang="en-US" sz="2800" b="1" dirty="0" smtClean="0"/>
                <a:t>SQL LEN  </a:t>
              </a:r>
              <a:r>
                <a:rPr lang="en-US" sz="2800" b="1" dirty="0" smtClean="0"/>
                <a:t>FUNCTION</a:t>
              </a:r>
              <a:endParaRPr lang="en-US" sz="2800" b="1" dirty="0"/>
            </a:p>
          </p:txBody>
        </p:sp>
      </p:grpSp>
      <p:sp>
        <p:nvSpPr>
          <p:cNvPr id="7" name="Ovale 6"/>
          <p:cNvSpPr/>
          <p:nvPr/>
        </p:nvSpPr>
        <p:spPr>
          <a:xfrm>
            <a:off x="611560" y="531442"/>
            <a:ext cx="1206232" cy="36004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556792"/>
            <a:ext cx="8028384" cy="28105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2461" y="306437"/>
            <a:ext cx="4632337" cy="47963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654" y="4367347"/>
            <a:ext cx="7724775" cy="2257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49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38B2DFC-6DC1-4274-AC7D-5E3E3FB28F69}" type="slidenum">
              <a:rPr lang="it-IT" altLang="it-IT" smtClean="0"/>
              <a:pPr/>
              <a:t>13</a:t>
            </a:fld>
            <a:endParaRPr lang="it-IT" altLang="it-IT"/>
          </a:p>
        </p:txBody>
      </p:sp>
      <p:grpSp>
        <p:nvGrpSpPr>
          <p:cNvPr id="4" name="Gruppo 3"/>
          <p:cNvGrpSpPr/>
          <p:nvPr/>
        </p:nvGrpSpPr>
        <p:grpSpPr>
          <a:xfrm>
            <a:off x="377517" y="306437"/>
            <a:ext cx="8208912" cy="1074926"/>
            <a:chOff x="0" y="105"/>
            <a:chExt cx="8208912" cy="369121"/>
          </a:xfrm>
        </p:grpSpPr>
        <p:sp>
          <p:nvSpPr>
            <p:cNvPr id="5" name="Rettangolo arrotondato 4"/>
            <p:cNvSpPr/>
            <p:nvPr/>
          </p:nvSpPr>
          <p:spPr>
            <a:xfrm>
              <a:off x="0" y="105"/>
              <a:ext cx="8208912" cy="369121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" name="Rettangolo 5"/>
            <p:cNvSpPr/>
            <p:nvPr/>
          </p:nvSpPr>
          <p:spPr>
            <a:xfrm>
              <a:off x="18019" y="18124"/>
              <a:ext cx="8172874" cy="33308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6680" tIns="106680" rIns="106680" bIns="106680" numCol="1" spcCol="1270" anchor="ctr" anchorCtr="0">
              <a:noAutofit/>
            </a:bodyPr>
            <a:lstStyle/>
            <a:p>
              <a:pPr algn="ctr" defTabSz="1244600">
                <a:lnSpc>
                  <a:spcPct val="90000"/>
                </a:lnSpc>
                <a:spcAft>
                  <a:spcPct val="35000"/>
                </a:spcAft>
              </a:pPr>
              <a:r>
                <a:rPr lang="en-US" sz="2800" b="1" dirty="0" smtClean="0"/>
                <a:t>SQL ROUND  </a:t>
              </a:r>
              <a:r>
                <a:rPr lang="en-US" sz="2800" b="1" dirty="0" smtClean="0"/>
                <a:t>FUNCTION</a:t>
              </a:r>
              <a:endParaRPr lang="en-US" sz="2800" b="1" dirty="0"/>
            </a:p>
          </p:txBody>
        </p:sp>
      </p:grpSp>
      <p:sp>
        <p:nvSpPr>
          <p:cNvPr id="7" name="Ovale 6"/>
          <p:cNvSpPr/>
          <p:nvPr/>
        </p:nvSpPr>
        <p:spPr>
          <a:xfrm>
            <a:off x="611560" y="531442"/>
            <a:ext cx="1206232" cy="36004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044" y="1465305"/>
            <a:ext cx="8568410" cy="25744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8912" y="1052736"/>
            <a:ext cx="3686175" cy="3267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572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38B2DFC-6DC1-4274-AC7D-5E3E3FB28F69}" type="slidenum">
              <a:rPr lang="it-IT" altLang="it-IT" smtClean="0"/>
              <a:pPr/>
              <a:t>14</a:t>
            </a:fld>
            <a:endParaRPr lang="it-IT" altLang="it-IT"/>
          </a:p>
        </p:txBody>
      </p:sp>
      <p:grpSp>
        <p:nvGrpSpPr>
          <p:cNvPr id="4" name="Gruppo 3"/>
          <p:cNvGrpSpPr/>
          <p:nvPr/>
        </p:nvGrpSpPr>
        <p:grpSpPr>
          <a:xfrm>
            <a:off x="377517" y="306437"/>
            <a:ext cx="8208912" cy="1074926"/>
            <a:chOff x="0" y="105"/>
            <a:chExt cx="8208912" cy="369121"/>
          </a:xfrm>
        </p:grpSpPr>
        <p:sp>
          <p:nvSpPr>
            <p:cNvPr id="5" name="Rettangolo arrotondato 4"/>
            <p:cNvSpPr/>
            <p:nvPr/>
          </p:nvSpPr>
          <p:spPr>
            <a:xfrm>
              <a:off x="0" y="105"/>
              <a:ext cx="8208912" cy="369121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" name="Rettangolo 5"/>
            <p:cNvSpPr/>
            <p:nvPr/>
          </p:nvSpPr>
          <p:spPr>
            <a:xfrm>
              <a:off x="18019" y="18124"/>
              <a:ext cx="8172874" cy="33308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6680" tIns="106680" rIns="106680" bIns="106680" numCol="1" spcCol="1270" anchor="ctr" anchorCtr="0">
              <a:noAutofit/>
            </a:bodyPr>
            <a:lstStyle/>
            <a:p>
              <a:pPr algn="ctr" defTabSz="1244600">
                <a:lnSpc>
                  <a:spcPct val="90000"/>
                </a:lnSpc>
                <a:spcAft>
                  <a:spcPct val="35000"/>
                </a:spcAft>
              </a:pPr>
              <a:r>
                <a:rPr lang="en-US" sz="2800" b="1" dirty="0" smtClean="0"/>
                <a:t>SQL SUBSTRING  </a:t>
              </a:r>
              <a:r>
                <a:rPr lang="en-US" sz="2800" b="1" dirty="0" smtClean="0"/>
                <a:t>FUNCTION</a:t>
              </a:r>
              <a:endParaRPr lang="en-US" sz="2800" b="1" dirty="0"/>
            </a:p>
          </p:txBody>
        </p:sp>
      </p:grpSp>
      <p:sp>
        <p:nvSpPr>
          <p:cNvPr id="7" name="Ovale 6"/>
          <p:cNvSpPr/>
          <p:nvPr/>
        </p:nvSpPr>
        <p:spPr>
          <a:xfrm>
            <a:off x="611560" y="531442"/>
            <a:ext cx="1206232" cy="36004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406639"/>
            <a:ext cx="8205366" cy="32583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2461" y="306437"/>
            <a:ext cx="4632337" cy="47963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0175" y="4221088"/>
            <a:ext cx="6343650" cy="2190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81461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38B2DFC-6DC1-4274-AC7D-5E3E3FB28F69}" type="slidenum">
              <a:rPr lang="it-IT" altLang="it-IT" smtClean="0"/>
              <a:pPr/>
              <a:t>15</a:t>
            </a:fld>
            <a:endParaRPr lang="it-IT" altLang="it-IT"/>
          </a:p>
        </p:txBody>
      </p:sp>
      <p:grpSp>
        <p:nvGrpSpPr>
          <p:cNvPr id="4" name="Gruppo 3"/>
          <p:cNvGrpSpPr/>
          <p:nvPr/>
        </p:nvGrpSpPr>
        <p:grpSpPr>
          <a:xfrm>
            <a:off x="377517" y="306437"/>
            <a:ext cx="8208912" cy="1074926"/>
            <a:chOff x="0" y="105"/>
            <a:chExt cx="8208912" cy="369121"/>
          </a:xfrm>
        </p:grpSpPr>
        <p:sp>
          <p:nvSpPr>
            <p:cNvPr id="5" name="Rettangolo arrotondato 4"/>
            <p:cNvSpPr/>
            <p:nvPr/>
          </p:nvSpPr>
          <p:spPr>
            <a:xfrm>
              <a:off x="0" y="105"/>
              <a:ext cx="8208912" cy="369121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" name="Rettangolo 5"/>
            <p:cNvSpPr/>
            <p:nvPr/>
          </p:nvSpPr>
          <p:spPr>
            <a:xfrm>
              <a:off x="18019" y="18124"/>
              <a:ext cx="8172874" cy="33308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6680" tIns="106680" rIns="106680" bIns="106680" numCol="1" spcCol="1270" anchor="ctr" anchorCtr="0">
              <a:noAutofit/>
            </a:bodyPr>
            <a:lstStyle/>
            <a:p>
              <a:pPr algn="ctr" defTabSz="1244600">
                <a:lnSpc>
                  <a:spcPct val="90000"/>
                </a:lnSpc>
                <a:spcAft>
                  <a:spcPct val="35000"/>
                </a:spcAft>
              </a:pPr>
              <a:r>
                <a:rPr lang="en-US" sz="2800" b="1" dirty="0" smtClean="0"/>
                <a:t>SQL COALESCE  </a:t>
              </a:r>
              <a:r>
                <a:rPr lang="en-US" sz="2800" b="1" dirty="0" smtClean="0"/>
                <a:t>FUNCTION</a:t>
              </a:r>
              <a:endParaRPr lang="en-US" sz="2800" b="1" dirty="0"/>
            </a:p>
          </p:txBody>
        </p:sp>
      </p:grpSp>
      <p:sp>
        <p:nvSpPr>
          <p:cNvPr id="7" name="Ovale 6"/>
          <p:cNvSpPr/>
          <p:nvPr/>
        </p:nvSpPr>
        <p:spPr>
          <a:xfrm>
            <a:off x="611560" y="531442"/>
            <a:ext cx="1206232" cy="36004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805" y="1556792"/>
            <a:ext cx="7596336" cy="26217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5087" y="767700"/>
            <a:ext cx="3933825" cy="5067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82836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38B2DFC-6DC1-4274-AC7D-5E3E3FB28F69}" type="slidenum">
              <a:rPr lang="it-IT" altLang="it-IT" smtClean="0"/>
              <a:pPr/>
              <a:t>16</a:t>
            </a:fld>
            <a:endParaRPr lang="it-IT" altLang="it-IT"/>
          </a:p>
        </p:txBody>
      </p:sp>
      <p:grpSp>
        <p:nvGrpSpPr>
          <p:cNvPr id="4" name="Gruppo 3"/>
          <p:cNvGrpSpPr/>
          <p:nvPr/>
        </p:nvGrpSpPr>
        <p:grpSpPr>
          <a:xfrm>
            <a:off x="377517" y="306437"/>
            <a:ext cx="8208912" cy="1074926"/>
            <a:chOff x="0" y="105"/>
            <a:chExt cx="8208912" cy="369121"/>
          </a:xfrm>
        </p:grpSpPr>
        <p:sp>
          <p:nvSpPr>
            <p:cNvPr id="5" name="Rettangolo arrotondato 4"/>
            <p:cNvSpPr/>
            <p:nvPr/>
          </p:nvSpPr>
          <p:spPr>
            <a:xfrm>
              <a:off x="0" y="105"/>
              <a:ext cx="8208912" cy="369121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" name="Rettangolo 5"/>
            <p:cNvSpPr/>
            <p:nvPr/>
          </p:nvSpPr>
          <p:spPr>
            <a:xfrm>
              <a:off x="18019" y="18124"/>
              <a:ext cx="8172874" cy="33308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6680" tIns="106680" rIns="106680" bIns="106680" numCol="1" spcCol="1270" anchor="ctr" anchorCtr="0">
              <a:noAutofit/>
            </a:bodyPr>
            <a:lstStyle/>
            <a:p>
              <a:pPr algn="ctr" defTabSz="1244600">
                <a:lnSpc>
                  <a:spcPct val="90000"/>
                </a:lnSpc>
                <a:spcAft>
                  <a:spcPct val="35000"/>
                </a:spcAft>
              </a:pPr>
              <a:r>
                <a:rPr lang="en-US" sz="2800" b="1" dirty="0" smtClean="0"/>
                <a:t>SQL CHAR_LENGHT  </a:t>
              </a:r>
              <a:r>
                <a:rPr lang="en-US" sz="2800" b="1" dirty="0" smtClean="0"/>
                <a:t>FUNCTION</a:t>
              </a:r>
              <a:endParaRPr lang="en-US" sz="2800" b="1" dirty="0"/>
            </a:p>
          </p:txBody>
        </p:sp>
      </p:grpSp>
      <p:sp>
        <p:nvSpPr>
          <p:cNvPr id="7" name="Ovale 6"/>
          <p:cNvSpPr/>
          <p:nvPr/>
        </p:nvSpPr>
        <p:spPr>
          <a:xfrm>
            <a:off x="611560" y="531442"/>
            <a:ext cx="1206232" cy="36004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797" y="1556792"/>
            <a:ext cx="7740352" cy="23771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5804" y="515666"/>
            <a:ext cx="4632337" cy="47963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4326211"/>
            <a:ext cx="8296275" cy="197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23364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38B2DFC-6DC1-4274-AC7D-5E3E3FB28F69}" type="slidenum">
              <a:rPr lang="it-IT" altLang="it-IT" smtClean="0"/>
              <a:pPr/>
              <a:t>17</a:t>
            </a:fld>
            <a:endParaRPr lang="it-IT" altLang="it-IT"/>
          </a:p>
        </p:txBody>
      </p:sp>
      <p:grpSp>
        <p:nvGrpSpPr>
          <p:cNvPr id="4" name="Gruppo 3"/>
          <p:cNvGrpSpPr/>
          <p:nvPr/>
        </p:nvGrpSpPr>
        <p:grpSpPr>
          <a:xfrm>
            <a:off x="377517" y="306437"/>
            <a:ext cx="8208912" cy="1074926"/>
            <a:chOff x="0" y="105"/>
            <a:chExt cx="8208912" cy="369121"/>
          </a:xfrm>
        </p:grpSpPr>
        <p:sp>
          <p:nvSpPr>
            <p:cNvPr id="5" name="Rettangolo arrotondato 4"/>
            <p:cNvSpPr/>
            <p:nvPr/>
          </p:nvSpPr>
          <p:spPr>
            <a:xfrm>
              <a:off x="0" y="105"/>
              <a:ext cx="8208912" cy="369121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" name="Rettangolo 5"/>
            <p:cNvSpPr/>
            <p:nvPr/>
          </p:nvSpPr>
          <p:spPr>
            <a:xfrm>
              <a:off x="18019" y="18124"/>
              <a:ext cx="8172874" cy="33308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6680" tIns="106680" rIns="106680" bIns="106680" numCol="1" spcCol="1270" anchor="ctr" anchorCtr="0">
              <a:noAutofit/>
            </a:bodyPr>
            <a:lstStyle/>
            <a:p>
              <a:pPr algn="ctr" defTabSz="1244600">
                <a:lnSpc>
                  <a:spcPct val="90000"/>
                </a:lnSpc>
                <a:spcAft>
                  <a:spcPct val="35000"/>
                </a:spcAft>
              </a:pPr>
              <a:r>
                <a:rPr lang="en-US" sz="2800" b="1" dirty="0" smtClean="0"/>
                <a:t>SQL CHAR_LENGHT  </a:t>
              </a:r>
              <a:r>
                <a:rPr lang="en-US" sz="2800" b="1" dirty="0" smtClean="0"/>
                <a:t>FUNCTION</a:t>
              </a:r>
              <a:endParaRPr lang="en-US" sz="2800" b="1" dirty="0"/>
            </a:p>
          </p:txBody>
        </p:sp>
      </p:grpSp>
      <p:sp>
        <p:nvSpPr>
          <p:cNvPr id="7" name="Ovale 6"/>
          <p:cNvSpPr/>
          <p:nvPr/>
        </p:nvSpPr>
        <p:spPr>
          <a:xfrm>
            <a:off x="611560" y="531442"/>
            <a:ext cx="1206232" cy="36004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797" y="1556792"/>
            <a:ext cx="7740352" cy="23771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5804" y="515666"/>
            <a:ext cx="4632337" cy="47963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4326211"/>
            <a:ext cx="8296275" cy="197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010" y="2922241"/>
            <a:ext cx="8505825" cy="3857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010" y="3207222"/>
            <a:ext cx="3230405" cy="35726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22784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38B2DFC-6DC1-4274-AC7D-5E3E3FB28F69}" type="slidenum">
              <a:rPr lang="it-IT" altLang="it-IT" smtClean="0"/>
              <a:pPr/>
              <a:t>18</a:t>
            </a:fld>
            <a:endParaRPr lang="it-IT" altLang="it-IT"/>
          </a:p>
        </p:txBody>
      </p:sp>
      <p:grpSp>
        <p:nvGrpSpPr>
          <p:cNvPr id="4" name="Gruppo 3"/>
          <p:cNvGrpSpPr/>
          <p:nvPr/>
        </p:nvGrpSpPr>
        <p:grpSpPr>
          <a:xfrm>
            <a:off x="377517" y="306437"/>
            <a:ext cx="8208912" cy="1074926"/>
            <a:chOff x="0" y="105"/>
            <a:chExt cx="8208912" cy="369121"/>
          </a:xfrm>
        </p:grpSpPr>
        <p:sp>
          <p:nvSpPr>
            <p:cNvPr id="5" name="Rettangolo arrotondato 4"/>
            <p:cNvSpPr/>
            <p:nvPr/>
          </p:nvSpPr>
          <p:spPr>
            <a:xfrm>
              <a:off x="0" y="105"/>
              <a:ext cx="8208912" cy="369121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" name="Rettangolo 5"/>
            <p:cNvSpPr/>
            <p:nvPr/>
          </p:nvSpPr>
          <p:spPr>
            <a:xfrm>
              <a:off x="18019" y="18124"/>
              <a:ext cx="8172874" cy="33308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6680" tIns="106680" rIns="106680" bIns="106680" numCol="1" spcCol="1270" anchor="ctr" anchorCtr="0">
              <a:noAutofit/>
            </a:bodyPr>
            <a:lstStyle/>
            <a:p>
              <a:pPr algn="ctr" defTabSz="1244600">
                <a:lnSpc>
                  <a:spcPct val="90000"/>
                </a:lnSpc>
                <a:spcAft>
                  <a:spcPct val="35000"/>
                </a:spcAft>
              </a:pPr>
              <a:r>
                <a:rPr lang="en-US" sz="2800" b="1" dirty="0" smtClean="0"/>
                <a:t>SQL CAST  </a:t>
              </a:r>
              <a:r>
                <a:rPr lang="en-US" sz="2800" b="1" dirty="0" smtClean="0"/>
                <a:t>FUNCTION</a:t>
              </a:r>
              <a:endParaRPr lang="en-US" sz="2800" b="1" dirty="0"/>
            </a:p>
          </p:txBody>
        </p:sp>
      </p:grpSp>
      <p:sp>
        <p:nvSpPr>
          <p:cNvPr id="7" name="Ovale 6"/>
          <p:cNvSpPr/>
          <p:nvPr/>
        </p:nvSpPr>
        <p:spPr>
          <a:xfrm>
            <a:off x="611560" y="531442"/>
            <a:ext cx="1206232" cy="36004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896" y="1556792"/>
            <a:ext cx="8244408" cy="36074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6037" y="1124744"/>
            <a:ext cx="3971925" cy="333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9811" y="4725144"/>
            <a:ext cx="4524375" cy="1628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35665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38B2DFC-6DC1-4274-AC7D-5E3E3FB28F69}" type="slidenum">
              <a:rPr lang="it-IT" altLang="it-IT" smtClean="0"/>
              <a:pPr/>
              <a:t>19</a:t>
            </a:fld>
            <a:endParaRPr lang="it-IT" altLang="it-IT"/>
          </a:p>
        </p:txBody>
      </p:sp>
      <p:grpSp>
        <p:nvGrpSpPr>
          <p:cNvPr id="4" name="Gruppo 3"/>
          <p:cNvGrpSpPr/>
          <p:nvPr/>
        </p:nvGrpSpPr>
        <p:grpSpPr>
          <a:xfrm>
            <a:off x="377517" y="306437"/>
            <a:ext cx="8208912" cy="1074926"/>
            <a:chOff x="0" y="105"/>
            <a:chExt cx="8208912" cy="369121"/>
          </a:xfrm>
        </p:grpSpPr>
        <p:sp>
          <p:nvSpPr>
            <p:cNvPr id="5" name="Rettangolo arrotondato 4"/>
            <p:cNvSpPr/>
            <p:nvPr/>
          </p:nvSpPr>
          <p:spPr>
            <a:xfrm>
              <a:off x="0" y="105"/>
              <a:ext cx="8208912" cy="369121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" name="Rettangolo 5"/>
            <p:cNvSpPr/>
            <p:nvPr/>
          </p:nvSpPr>
          <p:spPr>
            <a:xfrm>
              <a:off x="18019" y="18124"/>
              <a:ext cx="8172874" cy="33308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6680" tIns="106680" rIns="106680" bIns="106680" numCol="1" spcCol="1270" anchor="ctr" anchorCtr="0">
              <a:noAutofit/>
            </a:bodyPr>
            <a:lstStyle/>
            <a:p>
              <a:pPr algn="ctr" defTabSz="1244600">
                <a:lnSpc>
                  <a:spcPct val="90000"/>
                </a:lnSpc>
                <a:spcAft>
                  <a:spcPct val="35000"/>
                </a:spcAft>
              </a:pPr>
              <a:r>
                <a:rPr lang="en-US" sz="2800" b="1" dirty="0" smtClean="0"/>
                <a:t>SQL CASE </a:t>
              </a:r>
              <a:r>
                <a:rPr lang="en-US" sz="2800" b="1" dirty="0" smtClean="0"/>
                <a:t>FUNCTION</a:t>
              </a:r>
              <a:endParaRPr lang="en-US" sz="2800" b="1" dirty="0"/>
            </a:p>
          </p:txBody>
        </p:sp>
      </p:grpSp>
      <p:sp>
        <p:nvSpPr>
          <p:cNvPr id="7" name="Ovale 6"/>
          <p:cNvSpPr/>
          <p:nvPr/>
        </p:nvSpPr>
        <p:spPr>
          <a:xfrm>
            <a:off x="611560" y="531442"/>
            <a:ext cx="1206232" cy="36004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517" y="1700808"/>
            <a:ext cx="8568952" cy="39787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6560" y="1328890"/>
            <a:ext cx="2790825" cy="1857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517" y="3166049"/>
            <a:ext cx="8629650" cy="3752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5824" y="217754"/>
            <a:ext cx="4632337" cy="47963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9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2316" y="2996952"/>
            <a:ext cx="4310207" cy="20455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71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5345" y="5112552"/>
            <a:ext cx="3409950" cy="1724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36465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12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12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38B2DFC-6DC1-4274-AC7D-5E3E3FB28F69}" type="slidenum">
              <a:rPr lang="it-IT" altLang="it-IT" smtClean="0"/>
              <a:pPr/>
              <a:t>2</a:t>
            </a:fld>
            <a:endParaRPr lang="it-IT" altLang="it-IT"/>
          </a:p>
        </p:txBody>
      </p:sp>
      <p:grpSp>
        <p:nvGrpSpPr>
          <p:cNvPr id="4" name="Gruppo 3"/>
          <p:cNvGrpSpPr/>
          <p:nvPr/>
        </p:nvGrpSpPr>
        <p:grpSpPr>
          <a:xfrm>
            <a:off x="377517" y="337850"/>
            <a:ext cx="8208912" cy="1074926"/>
            <a:chOff x="0" y="105"/>
            <a:chExt cx="8208912" cy="369121"/>
          </a:xfrm>
        </p:grpSpPr>
        <p:sp>
          <p:nvSpPr>
            <p:cNvPr id="5" name="Rettangolo arrotondato 4"/>
            <p:cNvSpPr/>
            <p:nvPr/>
          </p:nvSpPr>
          <p:spPr>
            <a:xfrm>
              <a:off x="0" y="105"/>
              <a:ext cx="8208912" cy="369121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" name="Rettangolo 5"/>
            <p:cNvSpPr/>
            <p:nvPr/>
          </p:nvSpPr>
          <p:spPr>
            <a:xfrm>
              <a:off x="18019" y="18124"/>
              <a:ext cx="8172874" cy="33308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6680" tIns="106680" rIns="106680" bIns="106680" numCol="1" spcCol="1270" anchor="ctr" anchorCtr="0">
              <a:noAutofit/>
            </a:bodyPr>
            <a:lstStyle/>
            <a:p>
              <a:pPr algn="ctr" defTabSz="1244600">
                <a:lnSpc>
                  <a:spcPct val="90000"/>
                </a:lnSpc>
                <a:spcAft>
                  <a:spcPct val="35000"/>
                </a:spcAft>
              </a:pPr>
              <a:r>
                <a:rPr lang="en-US" sz="2800" b="1" dirty="0" smtClean="0"/>
                <a:t>SQL FUNCTIONS AND TYPES</a:t>
              </a:r>
              <a:endParaRPr lang="en-US" sz="2800" b="1" dirty="0"/>
            </a:p>
          </p:txBody>
        </p:sp>
      </p:grpSp>
      <p:sp>
        <p:nvSpPr>
          <p:cNvPr id="7" name="Ovale 6"/>
          <p:cNvSpPr/>
          <p:nvPr/>
        </p:nvSpPr>
        <p:spPr>
          <a:xfrm>
            <a:off x="611560" y="531442"/>
            <a:ext cx="1206232" cy="36004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1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628800"/>
            <a:ext cx="8028384" cy="32790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71759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38B2DFC-6DC1-4274-AC7D-5E3E3FB28F69}" type="slidenum">
              <a:rPr lang="it-IT" altLang="it-IT" smtClean="0"/>
              <a:pPr/>
              <a:t>20</a:t>
            </a:fld>
            <a:endParaRPr lang="it-IT" altLang="it-IT"/>
          </a:p>
        </p:txBody>
      </p:sp>
      <p:grpSp>
        <p:nvGrpSpPr>
          <p:cNvPr id="4" name="Gruppo 3"/>
          <p:cNvGrpSpPr/>
          <p:nvPr/>
        </p:nvGrpSpPr>
        <p:grpSpPr>
          <a:xfrm>
            <a:off x="377517" y="306437"/>
            <a:ext cx="8208912" cy="1074926"/>
            <a:chOff x="0" y="105"/>
            <a:chExt cx="8208912" cy="369121"/>
          </a:xfrm>
        </p:grpSpPr>
        <p:sp>
          <p:nvSpPr>
            <p:cNvPr id="5" name="Rettangolo arrotondato 4"/>
            <p:cNvSpPr/>
            <p:nvPr/>
          </p:nvSpPr>
          <p:spPr>
            <a:xfrm>
              <a:off x="0" y="105"/>
              <a:ext cx="8208912" cy="369121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" name="Rettangolo 5"/>
            <p:cNvSpPr/>
            <p:nvPr/>
          </p:nvSpPr>
          <p:spPr>
            <a:xfrm>
              <a:off x="18019" y="18124"/>
              <a:ext cx="8172874" cy="33308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6680" tIns="106680" rIns="106680" bIns="106680" numCol="1" spcCol="1270" anchor="ctr" anchorCtr="0">
              <a:noAutofit/>
            </a:bodyPr>
            <a:lstStyle/>
            <a:p>
              <a:pPr algn="ctr" defTabSz="1244600">
                <a:lnSpc>
                  <a:spcPct val="90000"/>
                </a:lnSpc>
                <a:spcAft>
                  <a:spcPct val="35000"/>
                </a:spcAft>
              </a:pPr>
              <a:r>
                <a:rPr lang="en-US" sz="2800" b="1" dirty="0" smtClean="0"/>
                <a:t>SQL NULLIF </a:t>
              </a:r>
              <a:r>
                <a:rPr lang="en-US" sz="2800" b="1" dirty="0" smtClean="0"/>
                <a:t>FUNCTION</a:t>
              </a:r>
              <a:endParaRPr lang="en-US" sz="2800" b="1" dirty="0"/>
            </a:p>
          </p:txBody>
        </p:sp>
      </p:grpSp>
      <p:sp>
        <p:nvSpPr>
          <p:cNvPr id="7" name="Ovale 6"/>
          <p:cNvSpPr/>
          <p:nvPr/>
        </p:nvSpPr>
        <p:spPr>
          <a:xfrm>
            <a:off x="611560" y="531442"/>
            <a:ext cx="1206232" cy="36004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393815"/>
            <a:ext cx="8100392" cy="296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633" y="694074"/>
            <a:ext cx="3124200" cy="5048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1973" y="673362"/>
            <a:ext cx="3571875" cy="3276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296" y="1511720"/>
            <a:ext cx="8280920" cy="209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4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592" y="3727877"/>
            <a:ext cx="9048328" cy="20075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49246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22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22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38B2DFC-6DC1-4274-AC7D-5E3E3FB28F69}" type="slidenum">
              <a:rPr lang="it-IT" altLang="it-IT" smtClean="0"/>
              <a:pPr/>
              <a:t>3</a:t>
            </a:fld>
            <a:endParaRPr lang="it-IT" altLang="it-IT"/>
          </a:p>
        </p:txBody>
      </p:sp>
      <p:grpSp>
        <p:nvGrpSpPr>
          <p:cNvPr id="4" name="Gruppo 3"/>
          <p:cNvGrpSpPr/>
          <p:nvPr/>
        </p:nvGrpSpPr>
        <p:grpSpPr>
          <a:xfrm>
            <a:off x="377517" y="306437"/>
            <a:ext cx="8208912" cy="1074926"/>
            <a:chOff x="0" y="105"/>
            <a:chExt cx="8208912" cy="369121"/>
          </a:xfrm>
        </p:grpSpPr>
        <p:sp>
          <p:nvSpPr>
            <p:cNvPr id="5" name="Rettangolo arrotondato 4"/>
            <p:cNvSpPr/>
            <p:nvPr/>
          </p:nvSpPr>
          <p:spPr>
            <a:xfrm>
              <a:off x="0" y="105"/>
              <a:ext cx="8208912" cy="369121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" name="Rettangolo 5"/>
            <p:cNvSpPr/>
            <p:nvPr/>
          </p:nvSpPr>
          <p:spPr>
            <a:xfrm>
              <a:off x="18019" y="18124"/>
              <a:ext cx="8172874" cy="33308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6680" tIns="106680" rIns="106680" bIns="106680" numCol="1" spcCol="1270" anchor="ctr" anchorCtr="0">
              <a:noAutofit/>
            </a:bodyPr>
            <a:lstStyle/>
            <a:p>
              <a:pPr algn="ctr" defTabSz="1244600">
                <a:lnSpc>
                  <a:spcPct val="90000"/>
                </a:lnSpc>
                <a:spcAft>
                  <a:spcPct val="35000"/>
                </a:spcAft>
              </a:pPr>
              <a:r>
                <a:rPr lang="en-US" sz="2800" b="1" dirty="0" smtClean="0"/>
                <a:t>SQL COUNT FUNCTION</a:t>
              </a:r>
              <a:endParaRPr lang="en-US" sz="2800" b="1" dirty="0"/>
            </a:p>
          </p:txBody>
        </p:sp>
      </p:grpSp>
      <p:sp>
        <p:nvSpPr>
          <p:cNvPr id="7" name="Ovale 6"/>
          <p:cNvSpPr/>
          <p:nvPr/>
        </p:nvSpPr>
        <p:spPr>
          <a:xfrm>
            <a:off x="611560" y="531442"/>
            <a:ext cx="1206232" cy="36004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828" y="1628800"/>
            <a:ext cx="8316416" cy="31071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7265" y="843900"/>
            <a:ext cx="6311037" cy="11115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2700" y="1955433"/>
            <a:ext cx="4038600" cy="1581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2348" y="3546001"/>
            <a:ext cx="5638800" cy="1628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6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3168" y="5174776"/>
            <a:ext cx="5038725" cy="155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7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517" y="1316604"/>
            <a:ext cx="8739020" cy="35530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8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833" y="5091735"/>
            <a:ext cx="8917785" cy="12961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04135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02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02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102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102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0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0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38B2DFC-6DC1-4274-AC7D-5E3E3FB28F69}" type="slidenum">
              <a:rPr lang="it-IT" altLang="it-IT" smtClean="0"/>
              <a:pPr/>
              <a:t>4</a:t>
            </a:fld>
            <a:endParaRPr lang="it-IT" altLang="it-IT"/>
          </a:p>
        </p:txBody>
      </p:sp>
      <p:grpSp>
        <p:nvGrpSpPr>
          <p:cNvPr id="4" name="Gruppo 3"/>
          <p:cNvGrpSpPr/>
          <p:nvPr/>
        </p:nvGrpSpPr>
        <p:grpSpPr>
          <a:xfrm>
            <a:off x="377517" y="306437"/>
            <a:ext cx="8208912" cy="1074926"/>
            <a:chOff x="0" y="105"/>
            <a:chExt cx="8208912" cy="369121"/>
          </a:xfrm>
        </p:grpSpPr>
        <p:sp>
          <p:nvSpPr>
            <p:cNvPr id="5" name="Rettangolo arrotondato 4"/>
            <p:cNvSpPr/>
            <p:nvPr/>
          </p:nvSpPr>
          <p:spPr>
            <a:xfrm>
              <a:off x="0" y="105"/>
              <a:ext cx="8208912" cy="369121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" name="Rettangolo 5"/>
            <p:cNvSpPr/>
            <p:nvPr/>
          </p:nvSpPr>
          <p:spPr>
            <a:xfrm>
              <a:off x="18019" y="18124"/>
              <a:ext cx="8172874" cy="33308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6680" tIns="106680" rIns="106680" bIns="106680" numCol="1" spcCol="1270" anchor="ctr" anchorCtr="0">
              <a:noAutofit/>
            </a:bodyPr>
            <a:lstStyle/>
            <a:p>
              <a:pPr algn="ctr" defTabSz="1244600">
                <a:lnSpc>
                  <a:spcPct val="90000"/>
                </a:lnSpc>
                <a:spcAft>
                  <a:spcPct val="35000"/>
                </a:spcAft>
              </a:pPr>
              <a:r>
                <a:rPr lang="en-US" sz="2800" b="1" dirty="0" smtClean="0"/>
                <a:t>SQL  FUNCTION</a:t>
              </a:r>
              <a:endParaRPr lang="en-US" sz="2800" b="1" dirty="0"/>
            </a:p>
          </p:txBody>
        </p:sp>
      </p:grpSp>
      <p:sp>
        <p:nvSpPr>
          <p:cNvPr id="7" name="Ovale 6"/>
          <p:cNvSpPr/>
          <p:nvPr/>
        </p:nvSpPr>
        <p:spPr>
          <a:xfrm>
            <a:off x="611560" y="531442"/>
            <a:ext cx="1206232" cy="36004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18266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38B2DFC-6DC1-4274-AC7D-5E3E3FB28F69}" type="slidenum">
              <a:rPr lang="it-IT" altLang="it-IT" smtClean="0"/>
              <a:pPr/>
              <a:t>5</a:t>
            </a:fld>
            <a:endParaRPr lang="it-IT" altLang="it-IT"/>
          </a:p>
        </p:txBody>
      </p:sp>
      <p:grpSp>
        <p:nvGrpSpPr>
          <p:cNvPr id="4" name="Gruppo 3"/>
          <p:cNvGrpSpPr/>
          <p:nvPr/>
        </p:nvGrpSpPr>
        <p:grpSpPr>
          <a:xfrm>
            <a:off x="377517" y="306437"/>
            <a:ext cx="8208912" cy="1074926"/>
            <a:chOff x="0" y="105"/>
            <a:chExt cx="8208912" cy="369121"/>
          </a:xfrm>
        </p:grpSpPr>
        <p:sp>
          <p:nvSpPr>
            <p:cNvPr id="5" name="Rettangolo arrotondato 4"/>
            <p:cNvSpPr/>
            <p:nvPr/>
          </p:nvSpPr>
          <p:spPr>
            <a:xfrm>
              <a:off x="0" y="105"/>
              <a:ext cx="8208912" cy="369121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" name="Rettangolo 5"/>
            <p:cNvSpPr/>
            <p:nvPr/>
          </p:nvSpPr>
          <p:spPr>
            <a:xfrm>
              <a:off x="18019" y="18124"/>
              <a:ext cx="8172874" cy="33308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6680" tIns="106680" rIns="106680" bIns="106680" numCol="1" spcCol="1270" anchor="ctr" anchorCtr="0">
              <a:noAutofit/>
            </a:bodyPr>
            <a:lstStyle/>
            <a:p>
              <a:pPr algn="ctr" defTabSz="1244600">
                <a:lnSpc>
                  <a:spcPct val="90000"/>
                </a:lnSpc>
                <a:spcAft>
                  <a:spcPct val="35000"/>
                </a:spcAft>
              </a:pPr>
              <a:r>
                <a:rPr lang="en-US" sz="2800" b="1" dirty="0" smtClean="0"/>
                <a:t>SQL FIRST FUNCTION</a:t>
              </a:r>
              <a:endParaRPr lang="en-US" sz="2800" b="1" dirty="0"/>
            </a:p>
          </p:txBody>
        </p:sp>
      </p:grpSp>
      <p:sp>
        <p:nvSpPr>
          <p:cNvPr id="7" name="Ovale 6"/>
          <p:cNvSpPr/>
          <p:nvPr/>
        </p:nvSpPr>
        <p:spPr>
          <a:xfrm>
            <a:off x="611560" y="531442"/>
            <a:ext cx="1206232" cy="36004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686" y="1628800"/>
            <a:ext cx="8568410" cy="29954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116632"/>
            <a:ext cx="4632337" cy="47963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4985" y="5085184"/>
            <a:ext cx="5133975" cy="166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6332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38B2DFC-6DC1-4274-AC7D-5E3E3FB28F69}" type="slidenum">
              <a:rPr lang="it-IT" altLang="it-IT" smtClean="0"/>
              <a:pPr/>
              <a:t>6</a:t>
            </a:fld>
            <a:endParaRPr lang="it-IT" altLang="it-IT"/>
          </a:p>
        </p:txBody>
      </p:sp>
      <p:grpSp>
        <p:nvGrpSpPr>
          <p:cNvPr id="4" name="Gruppo 3"/>
          <p:cNvGrpSpPr/>
          <p:nvPr/>
        </p:nvGrpSpPr>
        <p:grpSpPr>
          <a:xfrm>
            <a:off x="377517" y="306437"/>
            <a:ext cx="8208912" cy="1074926"/>
            <a:chOff x="0" y="105"/>
            <a:chExt cx="8208912" cy="369121"/>
          </a:xfrm>
        </p:grpSpPr>
        <p:sp>
          <p:nvSpPr>
            <p:cNvPr id="5" name="Rettangolo arrotondato 4"/>
            <p:cNvSpPr/>
            <p:nvPr/>
          </p:nvSpPr>
          <p:spPr>
            <a:xfrm>
              <a:off x="0" y="105"/>
              <a:ext cx="8208912" cy="369121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" name="Rettangolo 5"/>
            <p:cNvSpPr/>
            <p:nvPr/>
          </p:nvSpPr>
          <p:spPr>
            <a:xfrm>
              <a:off x="18019" y="18124"/>
              <a:ext cx="8172874" cy="33308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6680" tIns="106680" rIns="106680" bIns="106680" numCol="1" spcCol="1270" anchor="ctr" anchorCtr="0">
              <a:noAutofit/>
            </a:bodyPr>
            <a:lstStyle/>
            <a:p>
              <a:pPr algn="ctr" defTabSz="1244600">
                <a:lnSpc>
                  <a:spcPct val="90000"/>
                </a:lnSpc>
                <a:spcAft>
                  <a:spcPct val="35000"/>
                </a:spcAft>
              </a:pPr>
              <a:r>
                <a:rPr lang="en-US" sz="2800" b="1" dirty="0" smtClean="0"/>
                <a:t>SQL LAST  FUNCTION</a:t>
              </a:r>
              <a:endParaRPr lang="en-US" sz="2800" b="1" dirty="0"/>
            </a:p>
          </p:txBody>
        </p:sp>
      </p:grpSp>
      <p:sp>
        <p:nvSpPr>
          <p:cNvPr id="7" name="Ovale 6"/>
          <p:cNvSpPr/>
          <p:nvPr/>
        </p:nvSpPr>
        <p:spPr>
          <a:xfrm>
            <a:off x="611560" y="531442"/>
            <a:ext cx="1206232" cy="36004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700808"/>
            <a:ext cx="7956376" cy="30094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6362" y="302245"/>
            <a:ext cx="4632337" cy="47963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423" y="5181600"/>
            <a:ext cx="7486650" cy="167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40305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38B2DFC-6DC1-4274-AC7D-5E3E3FB28F69}" type="slidenum">
              <a:rPr lang="it-IT" altLang="it-IT" smtClean="0"/>
              <a:pPr/>
              <a:t>7</a:t>
            </a:fld>
            <a:endParaRPr lang="it-IT" altLang="it-IT"/>
          </a:p>
        </p:txBody>
      </p:sp>
      <p:grpSp>
        <p:nvGrpSpPr>
          <p:cNvPr id="4" name="Gruppo 3"/>
          <p:cNvGrpSpPr/>
          <p:nvPr/>
        </p:nvGrpSpPr>
        <p:grpSpPr>
          <a:xfrm>
            <a:off x="377517" y="306437"/>
            <a:ext cx="8208912" cy="1074926"/>
            <a:chOff x="0" y="105"/>
            <a:chExt cx="8208912" cy="369121"/>
          </a:xfrm>
        </p:grpSpPr>
        <p:sp>
          <p:nvSpPr>
            <p:cNvPr id="5" name="Rettangolo arrotondato 4"/>
            <p:cNvSpPr/>
            <p:nvPr/>
          </p:nvSpPr>
          <p:spPr>
            <a:xfrm>
              <a:off x="0" y="105"/>
              <a:ext cx="8208912" cy="369121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" name="Rettangolo 5"/>
            <p:cNvSpPr/>
            <p:nvPr/>
          </p:nvSpPr>
          <p:spPr>
            <a:xfrm>
              <a:off x="18019" y="18124"/>
              <a:ext cx="8172874" cy="33308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6680" tIns="106680" rIns="106680" bIns="106680" numCol="1" spcCol="1270" anchor="ctr" anchorCtr="0">
              <a:noAutofit/>
            </a:bodyPr>
            <a:lstStyle/>
            <a:p>
              <a:pPr algn="ctr" defTabSz="1244600">
                <a:lnSpc>
                  <a:spcPct val="90000"/>
                </a:lnSpc>
                <a:spcAft>
                  <a:spcPct val="35000"/>
                </a:spcAft>
              </a:pPr>
              <a:r>
                <a:rPr lang="en-US" sz="2800" b="1" dirty="0" smtClean="0"/>
                <a:t>SQL  SUM FUNCTION</a:t>
              </a:r>
              <a:endParaRPr lang="en-US" sz="2800" b="1" dirty="0"/>
            </a:p>
          </p:txBody>
        </p:sp>
      </p:grpSp>
      <p:sp>
        <p:nvSpPr>
          <p:cNvPr id="7" name="Ovale 6"/>
          <p:cNvSpPr/>
          <p:nvPr/>
        </p:nvSpPr>
        <p:spPr>
          <a:xfrm>
            <a:off x="611560" y="531442"/>
            <a:ext cx="1206232" cy="36004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61" y="1556792"/>
            <a:ext cx="8233044" cy="23042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6362" y="358911"/>
            <a:ext cx="4632337" cy="47963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5289" y="5155294"/>
            <a:ext cx="5076825" cy="160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2613" y="5183869"/>
            <a:ext cx="5438775" cy="1581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7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525" y="1552575"/>
            <a:ext cx="8362950" cy="3752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8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165" y="5013176"/>
            <a:ext cx="8371309" cy="160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75123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33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3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38B2DFC-6DC1-4274-AC7D-5E3E3FB28F69}" type="slidenum">
              <a:rPr lang="it-IT" altLang="it-IT" smtClean="0"/>
              <a:pPr/>
              <a:t>8</a:t>
            </a:fld>
            <a:endParaRPr lang="it-IT" altLang="it-IT"/>
          </a:p>
        </p:txBody>
      </p:sp>
      <p:grpSp>
        <p:nvGrpSpPr>
          <p:cNvPr id="4" name="Gruppo 3"/>
          <p:cNvGrpSpPr/>
          <p:nvPr/>
        </p:nvGrpSpPr>
        <p:grpSpPr>
          <a:xfrm>
            <a:off x="377517" y="306437"/>
            <a:ext cx="8208912" cy="1074926"/>
            <a:chOff x="0" y="105"/>
            <a:chExt cx="8208912" cy="369121"/>
          </a:xfrm>
        </p:grpSpPr>
        <p:sp>
          <p:nvSpPr>
            <p:cNvPr id="5" name="Rettangolo arrotondato 4"/>
            <p:cNvSpPr/>
            <p:nvPr/>
          </p:nvSpPr>
          <p:spPr>
            <a:xfrm>
              <a:off x="0" y="105"/>
              <a:ext cx="8208912" cy="369121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" name="Rettangolo 5"/>
            <p:cNvSpPr/>
            <p:nvPr/>
          </p:nvSpPr>
          <p:spPr>
            <a:xfrm>
              <a:off x="18019" y="18124"/>
              <a:ext cx="8172874" cy="33308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6680" tIns="106680" rIns="106680" bIns="106680" numCol="1" spcCol="1270" anchor="ctr" anchorCtr="0">
              <a:noAutofit/>
            </a:bodyPr>
            <a:lstStyle/>
            <a:p>
              <a:pPr algn="ctr" defTabSz="1244600">
                <a:lnSpc>
                  <a:spcPct val="90000"/>
                </a:lnSpc>
                <a:spcAft>
                  <a:spcPct val="35000"/>
                </a:spcAft>
              </a:pPr>
              <a:r>
                <a:rPr lang="en-US" sz="2800" b="1" dirty="0" smtClean="0"/>
                <a:t>SQL MIN FUNCTION</a:t>
              </a:r>
              <a:endParaRPr lang="en-US" sz="2800" b="1" dirty="0"/>
            </a:p>
          </p:txBody>
        </p:sp>
      </p:grpSp>
      <p:sp>
        <p:nvSpPr>
          <p:cNvPr id="7" name="Ovale 6"/>
          <p:cNvSpPr/>
          <p:nvPr/>
        </p:nvSpPr>
        <p:spPr>
          <a:xfrm>
            <a:off x="611560" y="531442"/>
            <a:ext cx="1206232" cy="36004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691" y="1700808"/>
            <a:ext cx="8676456" cy="26057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6362" y="302245"/>
            <a:ext cx="4632337" cy="47963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7792" y="5157192"/>
            <a:ext cx="5581650" cy="159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0700" y="5142904"/>
            <a:ext cx="5562600" cy="1619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92510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38B2DFC-6DC1-4274-AC7D-5E3E3FB28F69}" type="slidenum">
              <a:rPr lang="it-IT" altLang="it-IT" smtClean="0"/>
              <a:pPr/>
              <a:t>9</a:t>
            </a:fld>
            <a:endParaRPr lang="it-IT" altLang="it-IT"/>
          </a:p>
        </p:txBody>
      </p:sp>
      <p:grpSp>
        <p:nvGrpSpPr>
          <p:cNvPr id="4" name="Gruppo 3"/>
          <p:cNvGrpSpPr/>
          <p:nvPr/>
        </p:nvGrpSpPr>
        <p:grpSpPr>
          <a:xfrm>
            <a:off x="377517" y="306437"/>
            <a:ext cx="8208912" cy="1074926"/>
            <a:chOff x="0" y="105"/>
            <a:chExt cx="8208912" cy="369121"/>
          </a:xfrm>
        </p:grpSpPr>
        <p:sp>
          <p:nvSpPr>
            <p:cNvPr id="5" name="Rettangolo arrotondato 4"/>
            <p:cNvSpPr/>
            <p:nvPr/>
          </p:nvSpPr>
          <p:spPr>
            <a:xfrm>
              <a:off x="0" y="105"/>
              <a:ext cx="8208912" cy="369121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" name="Rettangolo 5"/>
            <p:cNvSpPr/>
            <p:nvPr/>
          </p:nvSpPr>
          <p:spPr>
            <a:xfrm>
              <a:off x="18019" y="18124"/>
              <a:ext cx="8172874" cy="33308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6680" tIns="106680" rIns="106680" bIns="106680" numCol="1" spcCol="1270" anchor="ctr" anchorCtr="0">
              <a:noAutofit/>
            </a:bodyPr>
            <a:lstStyle/>
            <a:p>
              <a:pPr algn="ctr" defTabSz="1244600">
                <a:lnSpc>
                  <a:spcPct val="90000"/>
                </a:lnSpc>
                <a:spcAft>
                  <a:spcPct val="35000"/>
                </a:spcAft>
              </a:pPr>
              <a:r>
                <a:rPr lang="en-US" sz="2800" b="1" dirty="0" smtClean="0"/>
                <a:t>AVG</a:t>
              </a:r>
              <a:r>
                <a:rPr lang="en-US" sz="2800" b="1" dirty="0" smtClean="0"/>
                <a:t>  </a:t>
              </a:r>
              <a:r>
                <a:rPr lang="en-US" sz="2800" b="1" dirty="0" smtClean="0"/>
                <a:t>FUNCTION</a:t>
              </a:r>
              <a:endParaRPr lang="en-US" sz="2800" b="1" dirty="0"/>
            </a:p>
          </p:txBody>
        </p:sp>
      </p:grpSp>
      <p:sp>
        <p:nvSpPr>
          <p:cNvPr id="7" name="Ovale 6"/>
          <p:cNvSpPr/>
          <p:nvPr/>
        </p:nvSpPr>
        <p:spPr>
          <a:xfrm>
            <a:off x="611560" y="531442"/>
            <a:ext cx="1206232" cy="36004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220" y="1772816"/>
            <a:ext cx="8393636" cy="23042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5804" y="1124744"/>
            <a:ext cx="4632337" cy="47963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7792" y="5121027"/>
            <a:ext cx="5410200" cy="160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6548" y="4941168"/>
            <a:ext cx="5401444" cy="18369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260" y="1798216"/>
            <a:ext cx="8058150" cy="4505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54244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erme">
  <a:themeElements>
    <a:clrScheme name="Terme">
      <a:dk1>
        <a:srgbClr val="4D5B6B"/>
      </a:dk1>
      <a:lt1>
        <a:srgbClr val="FFFFFF"/>
      </a:lt1>
      <a:dk2>
        <a:srgbClr val="675D59"/>
      </a:dk2>
      <a:lt2>
        <a:srgbClr val="E8DED8"/>
      </a:lt2>
      <a:accent1>
        <a:srgbClr val="FF7605"/>
      </a:accent1>
      <a:accent2>
        <a:srgbClr val="7F7F7F"/>
      </a:accent2>
      <a:accent3>
        <a:srgbClr val="7F5185"/>
      </a:accent3>
      <a:accent4>
        <a:srgbClr val="89AAD3"/>
      </a:accent4>
      <a:accent5>
        <a:srgbClr val="8F5B4B"/>
      </a:accent5>
      <a:accent6>
        <a:srgbClr val="C84340"/>
      </a:accent6>
      <a:hlink>
        <a:srgbClr val="89AAD3"/>
      </a:hlink>
      <a:folHlink>
        <a:srgbClr val="795185"/>
      </a:folHlink>
    </a:clrScheme>
    <a:fontScheme name="Term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r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63500" dist="38100" dir="81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101600" dist="63500" dir="8100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3000000"/>
            </a:lightRig>
          </a:scene3d>
          <a:sp3d>
            <a:bevelT h="1905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lumMod val="125000"/>
              </a:schemeClr>
            </a:gs>
            <a:gs pos="55000">
              <a:schemeClr val="phClr">
                <a:shade val="100000"/>
                <a:satMod val="100000"/>
                <a:lumMod val="100000"/>
              </a:schemeClr>
            </a:gs>
            <a:gs pos="100000">
              <a:schemeClr val="phClr">
                <a:shade val="90000"/>
                <a:satMod val="300000"/>
                <a:lumMod val="95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80000"/>
              </a:schemeClr>
              <a:schemeClr val="phClr">
                <a:tint val="98000"/>
                <a:satMod val="13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i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TC101859868[[fn=Terme]]</Template>
  <TotalTime>52753</TotalTime>
  <Words>84</Words>
  <Application>Microsoft Office PowerPoint</Application>
  <PresentationFormat>Presentazione su schermo (4:3)</PresentationFormat>
  <Paragraphs>41</Paragraphs>
  <Slides>20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Titoli diapositive</vt:lpstr>
      </vt:variant>
      <vt:variant>
        <vt:i4>20</vt:i4>
      </vt:variant>
    </vt:vector>
  </HeadingPairs>
  <TitlesOfParts>
    <vt:vector size="21" baseType="lpstr">
      <vt:lpstr>Terme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>x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x</dc:creator>
  <cp:lastModifiedBy>Aministrator</cp:lastModifiedBy>
  <cp:revision>1404</cp:revision>
  <dcterms:created xsi:type="dcterms:W3CDTF">2013-02-13T14:15:36Z</dcterms:created>
  <dcterms:modified xsi:type="dcterms:W3CDTF">2019-05-02T20:47:45Z</dcterms:modified>
</cp:coreProperties>
</file>